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2050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174D-7F67-4059-BA16-C1CD2395D252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9482-984C-4683-BC1E-99D14D3C3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174D-7F67-4059-BA16-C1CD2395D252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9482-984C-4683-BC1E-99D14D3C3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174D-7F67-4059-BA16-C1CD2395D252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9482-984C-4683-BC1E-99D14D3C3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174D-7F67-4059-BA16-C1CD2395D252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9482-984C-4683-BC1E-99D14D3C3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174D-7F67-4059-BA16-C1CD2395D252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9482-984C-4683-BC1E-99D14D3C3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174D-7F67-4059-BA16-C1CD2395D252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9482-984C-4683-BC1E-99D14D3C3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174D-7F67-4059-BA16-C1CD2395D252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9482-984C-4683-BC1E-99D14D3C3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174D-7F67-4059-BA16-C1CD2395D252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9482-984C-4683-BC1E-99D14D3C3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174D-7F67-4059-BA16-C1CD2395D252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9482-984C-4683-BC1E-99D14D3C3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174D-7F67-4059-BA16-C1CD2395D252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9482-984C-4683-BC1E-99D14D3C3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174D-7F67-4059-BA16-C1CD2395D252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E9482-984C-4683-BC1E-99D14D3C3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2174D-7F67-4059-BA16-C1CD2395D252}" type="datetimeFigureOut">
              <a:rPr lang="ru-RU" smtClean="0"/>
              <a:pPr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E9482-984C-4683-BC1E-99D14D3C3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24745"/>
            <a:ext cx="7702624" cy="374441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900" b="1" i="1" dirty="0" smtClean="0">
                <a:latin typeface="Times New Roman" pitchFamily="18" charset="0"/>
                <a:cs typeface="Times New Roman" pitchFamily="18" charset="0"/>
              </a:rPr>
              <a:t>Наследие советской механики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Пановко Яков Гилелевич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советский учёный в области теоретической и прикладной механики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229200"/>
            <a:ext cx="6400800" cy="7200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Отдел БЕН РАН в Институте проблем механики им. А.Ю. Ишлинского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Москва,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2" y="548681"/>
          <a:ext cx="8136904" cy="5966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2422"/>
                <a:gridCol w="3994482"/>
              </a:tblGrid>
              <a:tr h="35283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182334">
                <a:tc>
                  <a:txBody>
                    <a:bodyPr/>
                    <a:lstStyle/>
                    <a:p>
                      <a:pPr algn="just"/>
                      <a:r>
                        <a:rPr lang="en-US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Издание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3-е, переработанное (1991, рецензент чл.-корр. АН СССР В.В. Болотин). Отличительной особенностью изложения является разделение материала по главам не по признаку числа степеней свободы механической системы, а по признаку общности рассматриваемых колебательных явлений. Особое внимание уделяется нелинейным задачам. Для студентов и аспирантов втузов, а также для инженеров, занимающихся задачами динамики механических систем. 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В настоящей монографии (издание 5-е, 2009г.) изложены основы общей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теории упругих колебаний и ударных явлений, возникающих при работе машин. Особое внимание уделяется выявлению физической природы рассматриваемых процессов на относительно простых моделях; приведены примеры. Разобраны способы борьбы с вредными колебаниями и методы полезного применения вибраций в технологии. 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908720"/>
            <a:ext cx="1728192" cy="278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908720"/>
            <a:ext cx="180657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2" y="620688"/>
          <a:ext cx="8136904" cy="5742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6904"/>
              </a:tblGrid>
              <a:tr h="26642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30173"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Прочность,</a:t>
                      </a:r>
                      <a:r>
                        <a:rPr lang="ru-RU" sz="1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устойчивость, колебания. Справочник в 3-х томах, под общей редакцией И.А. Биргера и  Я.Г. Пановко.</a:t>
                      </a:r>
                    </a:p>
                    <a:p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Редакционная коллегия: С.А. Амбарцумян, В.Л. </a:t>
                      </a:r>
                      <a:r>
                        <a:rPr lang="ru-RU" sz="1400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Бидерман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И.А. </a:t>
                      </a:r>
                      <a:r>
                        <a:rPr lang="ru-RU" sz="1400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Биргер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В.В. Болотин, А.С. </a:t>
                      </a:r>
                      <a:r>
                        <a:rPr lang="ru-RU" sz="1400" i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Вольмир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Л.М. Качанов, Я.Г. Пановко, В.И. Феодосьев.</a:t>
                      </a:r>
                    </a:p>
                    <a:p>
                      <a:pPr algn="just"/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ru-RU" sz="1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 1-ом томе 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приведены основные уравнения деформируемых сред, справочные сведения по теории упругости, пластичности, ползучести, усталости и надежности механических систем, по термоупругости и термопластичности, по определению напряжений и деформаций при растяжении, изгибе и кручении прямых и кривых стержней, прямоугольных и круглых пластинок, оболочек.</a:t>
                      </a:r>
                    </a:p>
                    <a:p>
                      <a:pPr algn="just"/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ru-RU" sz="1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 2-ом 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томе изложены методы расчета на прочность составных, анизотропных, трехслойных и армированных пластинок и оболочек, толстостенных цилиндров.</a:t>
                      </a:r>
                    </a:p>
                    <a:p>
                      <a:pPr algn="just"/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ru-RU" sz="1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 3–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ем томе даны методы расчета стержней на устойчивость при упругих и пластических  деформациях, приведены справочные сведения по определению критических нагрузок, частот и амплитуд собственных колебаний стержней, пластинок и оболочек под действием периодических и ударных нагрузок, случайных сил, потока газа.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836712"/>
            <a:ext cx="1440160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836712"/>
            <a:ext cx="1426464" cy="216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836712"/>
            <a:ext cx="1351483" cy="218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vatars.mds.yandex.net/get-entity_search/399718/294508886/S600xU_2x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2520280" cy="3384376"/>
          </a:xfrm>
          <a:prstGeom prst="rect">
            <a:avLst/>
          </a:prstGeom>
          <a:noFill/>
          <a:ln w="9525">
            <a:gradFill flip="none" rotWithShape="1">
              <a:gsLst>
                <a:gs pos="0">
                  <a:schemeClr val="tx2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347864" y="692696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4221088"/>
            <a:ext cx="8145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 выставке, проходящей в читальном зале отдела БЕН РАН в Институте проблем механики им. А.Ю. Ишлинского, представлены научные работы Я.Г. Пановко, которые могут быть полезны и интересны студентам и аспирантам высших технических заведений, а также специалистам, занимающихся расчетно-конструкторской и исследовательской работой. 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Даты проведения выставки 2-18 марта 2026 года.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764704"/>
            <a:ext cx="47525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Я́ков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Ги́лелевич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Пано́вко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(16 февраля (01 марта) 1913 года, Кобрин, Гродненская губерния  - 30 апреля 2002, Берлин)— советский учёный в области теоретической и прикладной механики, доктор технических наук, профессор, член-корреспондент АН Латвийской ССР (1958).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Его исследования охватывали широкую область теоретической и прикладной механики. За все годы своей научной деятельности Я. Г. Пановко исследовал широкий круг вопросов в области строительной механики, механики твёрдого тела, прикладной теории упругости и пластичности. Он изучал вопрос об ударе твердых тел и занимался вопросами прикладной теории колебаний и удара. Опубликовал более ста научных работ, в числе которых пятнадцать монографий.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11560" y="476672"/>
          <a:ext cx="7776864" cy="5764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/>
                <a:gridCol w="3888432"/>
              </a:tblGrid>
              <a:tr h="43924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38195">
                <a:tc>
                  <a:txBody>
                    <a:bodyPr/>
                    <a:lstStyle/>
                    <a:p>
                      <a:pPr algn="just"/>
                      <a:r>
                        <a:rPr lang="ru-RU" sz="14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В </a:t>
                      </a:r>
                      <a:r>
                        <a:rPr lang="ru-RU" sz="1400" i="1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1943 году</a:t>
                      </a:r>
                      <a:r>
                        <a:rPr lang="ru-RU" sz="14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он занялся исследованиями в области аэроупругости, основные результаты были собраны в написанной совместно с </a:t>
                      </a:r>
                      <a:r>
                        <a:rPr lang="ru-RU" sz="1400" i="1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Е.П. Гроссманом</a:t>
                      </a:r>
                      <a:r>
                        <a:rPr lang="ru-RU" sz="14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монографии «Упругие колебания частей самолета» (1947).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Видное место занимают работы Я. Г. Пановко по статике тонкостенных конструкций. Сохранила до сих пор своё значение написанная им в соавторстве с </a:t>
                      </a:r>
                    </a:p>
                    <a:p>
                      <a:pPr algn="just"/>
                      <a:r>
                        <a:rPr lang="ru-RU" sz="1400" i="1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Г.Ю. Джанелидзе</a:t>
                      </a:r>
                      <a:r>
                        <a:rPr lang="ru-RU" sz="14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монография «Статика упругих тонкостенных стержней» (</a:t>
                      </a:r>
                      <a:r>
                        <a:rPr lang="ru-RU" sz="1400" i="1" u="none" strike="noStrik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1955</a:t>
                      </a:r>
                      <a:r>
                        <a:rPr lang="ru-RU" sz="14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).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764704"/>
            <a:ext cx="2448272" cy="376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836712"/>
            <a:ext cx="2351435" cy="374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60" y="548680"/>
          <a:ext cx="7992888" cy="5540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391"/>
                <a:gridCol w="3873497"/>
              </a:tblGrid>
              <a:tr h="352839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754832">
                <a:tc>
                  <a:txBody>
                    <a:bodyPr/>
                    <a:lstStyle/>
                    <a:p>
                      <a:pPr algn="just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Настоящая книга (1960) посвящена проблеме учета внутреннего трения в динамических расчетах механических систем. Издание носит обзорный характер и по своему замыслу должна дать связное изложение различных способов аналитического описания законов внутреннего трения, а также приемов решения соответствующих дифференциальных уравнений.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Настоящая работа (1960)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представляет собой попытку обобщения всех полученных результатов работ, посвященных проблеме конструкционного демпфирования.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Наряду с подробным изложением материалов, полученными авторами в лаборатории прикладной механики Института автоматики и механики АН Латвийской ССР, освещены также работы других исследователей.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980728"/>
            <a:ext cx="180020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908720"/>
            <a:ext cx="18722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60" y="476672"/>
          <a:ext cx="7920880" cy="5955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  <a:gridCol w="3888432"/>
              </a:tblGrid>
              <a:tr h="388843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66686">
                <a:tc>
                  <a:txBody>
                    <a:bodyPr/>
                    <a:lstStyle/>
                    <a:p>
                      <a:pPr algn="just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Книга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(1964) представляет собой сборник очерков, посвященных избранным вопросам теории устойчивости и теории колебаний упругих и не вполне упругих систем. Книга рассчитана на широкий круг читателей, овладевших основами теоретической механики и сопротивления материалов в объеме курсов высших технических учебных заведений.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В книге (1967) рассмотрены основы общей теории упругих колебаний, возникающих во время работы машин. Теоретические сведения пояснены расчетными примерами. Указаны пути борьбы с вредными колебаниями.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764705"/>
            <a:ext cx="194421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764704"/>
            <a:ext cx="194421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528" y="476672"/>
          <a:ext cx="8424936" cy="5696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4248472"/>
              </a:tblGrid>
              <a:tr h="367240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24183">
                <a:tc>
                  <a:txBody>
                    <a:bodyPr/>
                    <a:lstStyle/>
                    <a:p>
                      <a:pPr algn="just"/>
                      <a:r>
                        <a:rPr lang="en-US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Издание (1947 года, ред. Г.Ю. Джанелидзе)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представляет собой работу доктора технических наук профессора Пановко Я.Г. И кандидата физико-технических наук доцента Бутенина Н.В. И предназначена служить учебным пособием к курсу теоретической механики для слушателей и адъюнктов Военно-Воздушных Инженерных Академий.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В книге рассмотрены основы общей теории упругих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колебаний, возникающих во время работы машин (напр., двигателей внутреннего сгорания, паровых и газовых турбин, автомобилей, вагонов и др.), а также при обработке металлов (напр., резании) и других технологических операциях. Вопросы теории поясняются расчетными примерами. Книга предназначена для инженерно-технических работников КБ заводов и НИИ.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764704"/>
            <a:ext cx="217274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764705"/>
            <a:ext cx="194421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67544" y="404664"/>
          <a:ext cx="8208912" cy="6080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9081"/>
                <a:gridCol w="4029831"/>
              </a:tblGrid>
              <a:tr h="37157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65074">
                <a:tc>
                  <a:txBody>
                    <a:bodyPr/>
                    <a:lstStyle/>
                    <a:p>
                      <a:pPr algn="just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В книге (1971) дается изложение основ теории колебаний, которое опирается на общий курс теоретической механики и иллюстрируется рядом типовых примеров расчета. Книга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состоит из 4-х глав, каждая из которых посвящена определенному типу колебательных явлений (свободные колебания, вынужденные колебания, параметрические колебания, автоколебания). Особое внимание уделено нелинейным задачам.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Первая (1976) в мировой литературе книга, посвященная систематическому рассмотрению основных особенностей процесса применения математики к решению прикладных задач, а также типичных способов рассуждений и методов исследования в этом процессе. </a:t>
                      </a:r>
                    </a:p>
                    <a:p>
                      <a:pPr algn="just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Рецензенты: </a:t>
                      </a:r>
                    </a:p>
                    <a:p>
                      <a:pPr algn="just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Акад. А.Ю. Ишлинский,</a:t>
                      </a:r>
                    </a:p>
                    <a:p>
                      <a:pPr algn="just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Акад. АН УССР Ю.А. Митропольский,</a:t>
                      </a:r>
                    </a:p>
                    <a:p>
                      <a:pPr algn="just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Канд.физ.-мат. Наук В.Г. Бабский, Ф.М. Харченко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692697"/>
            <a:ext cx="1962142" cy="29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764704"/>
            <a:ext cx="194627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2" y="548681"/>
          <a:ext cx="8136904" cy="6078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/>
                <a:gridCol w="4176464"/>
              </a:tblGrid>
              <a:tr h="34262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406373">
                <a:tc>
                  <a:txBody>
                    <a:bodyPr/>
                    <a:lstStyle/>
                    <a:p>
                      <a:pPr algn="just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В книге (1977) рассматриваются вопросы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теории ударных явлений, которые часто встречаются в природе и технике и с которыми приходится считаться при проектировании различных технических устройств. Обсуждаются различные механические и математические модели, рассматриваются соударения деформируемых (упругих) тел различных типовых форм (продольный и изгибающий удары), освещается роль местных пластических деформаций и т.п.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Книга (1983) посвящена систематическому рассмотрению основных особенностей процесса применения математики к решению прикладных задач, главным образом из области механики,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 также типичных способов рассуждения в этом процессе. Обсуждаются различия между подходами в чистой и прикладной математике, а также специфическая логика прикладной математики. Особое внимание уделяется вопросам, возникающим при математической формулировке задач механики и выборе методов их исследования.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836712"/>
            <a:ext cx="1800200" cy="284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836712"/>
            <a:ext cx="1926364" cy="285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2" y="548681"/>
          <a:ext cx="8136904" cy="5904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2422"/>
                <a:gridCol w="3994482"/>
              </a:tblGrid>
              <a:tr h="372232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182334">
                <a:tc>
                  <a:txBody>
                    <a:bodyPr/>
                    <a:lstStyle/>
                    <a:p>
                      <a:pPr algn="just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Книга (1985) содержит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разбор отдельных вопросов механики, относящихся в основном к твердому деформированному  телу. В доступной форме дается компактное изложение некоторых новых концепций, а также анализ парадоксов, полузабытых задач, поучительных ошибок, которые можно встретить в литературе.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Это четвертое, переработанное издание (1987). В книге рассматриваются избранные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вопросы современной механики. В первой част книги рассматриваются вопросы устойчивости упругих и упругопластических систем, а во второй части – вопросы колебаний (системы с нецелым  числом степеней свободы, дестабилизирующее действие сил вязкого трения, аэроупругие колебания и др.)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980728"/>
            <a:ext cx="1751076" cy="278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980728"/>
            <a:ext cx="1751076" cy="276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1020</Words>
  <Application>Microsoft Office PowerPoint</Application>
  <PresentationFormat>Экран (4:3)</PresentationFormat>
  <Paragraphs>34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  Наследие советской механики  Пановко Яков Гилелевич советский учёный в области теоретической и прикладной механики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Наследие советской механики</dc:title>
  <dc:creator>User</dc:creator>
  <cp:lastModifiedBy>User</cp:lastModifiedBy>
  <cp:revision>32</cp:revision>
  <dcterms:created xsi:type="dcterms:W3CDTF">2026-02-19T13:57:01Z</dcterms:created>
  <dcterms:modified xsi:type="dcterms:W3CDTF">2026-02-26T10:27:43Z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